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91" autoAdjust="0"/>
  </p:normalViewPr>
  <p:slideViewPr>
    <p:cSldViewPr snapToGrid="0">
      <p:cViewPr varScale="1">
        <p:scale>
          <a:sx n="48" d="100"/>
          <a:sy n="48" d="100"/>
        </p:scale>
        <p:origin x="-126" y="-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8/1/2014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66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Silver Wilbur</a:t>
            </a:r>
            <a:br>
              <a:rPr lang="en-US" sz="4000" dirty="0" smtClean="0"/>
            </a:br>
            <a:r>
              <a:rPr lang="en-US" sz="4000" dirty="0" smtClean="0"/>
              <a:t>aka “Silver”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4" b="5334"/>
          <a:stretch>
            <a:fillRect/>
          </a:stretch>
        </p:blipFill>
        <p:spPr>
          <a:xfrm>
            <a:off x="6547870" y="1142999"/>
            <a:ext cx="3652198" cy="51741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Rodney Martin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408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Miss Rose Petal Martin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Cheryl Martin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9" r="8529"/>
          <a:stretch>
            <a:fillRect/>
          </a:stretch>
        </p:blipFill>
        <p:spPr>
          <a:xfrm>
            <a:off x="6547870" y="1143000"/>
            <a:ext cx="3629456" cy="5141890"/>
          </a:xfrm>
        </p:spPr>
      </p:pic>
    </p:spTree>
    <p:extLst>
      <p:ext uri="{BB962C8B-B14F-4D97-AF65-F5344CB8AC3E}">
        <p14:creationId xmlns:p14="http://schemas.microsoft.com/office/powerpoint/2010/main" xmlns="" val="15221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Razzor Otis Martin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8" r="2908"/>
          <a:stretch>
            <a:fillRect/>
          </a:stretch>
        </p:blipFill>
        <p:spPr>
          <a:xfrm>
            <a:off x="6547870" y="1143000"/>
            <a:ext cx="3647637" cy="51676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Cheryl Martin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426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The IWPA International Hall of Fame inductees will be discussed during the Board Meeting in June and will be announced in the August Pulling Power Newsletter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8856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Congratulations to all Regional Hall of Fame recipients!!!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528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IWPA 2012 - 2013 Championships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4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IWPA</a:t>
            </a:r>
            <a:br>
              <a:rPr lang="en-US" sz="6600" dirty="0" smtClean="0"/>
            </a:br>
            <a:r>
              <a:rPr lang="en-US" sz="6600" dirty="0" smtClean="0"/>
              <a:t>Regional Hall of Fame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2012 – 2013 Season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862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693333"/>
            <a:ext cx="4511750" cy="17356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CH. Mount Sinai Dukes of Gold aka “King Dukes”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Owner/Handler:</a:t>
            </a:r>
          </a:p>
          <a:p>
            <a:r>
              <a:rPr lang="en-US" sz="2400" dirty="0" smtClean="0"/>
              <a:t>Terry Reed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780" y="2729552"/>
            <a:ext cx="5747146" cy="34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9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Royal’s Mischievous Baron Baxter aka</a:t>
            </a:r>
            <a:br>
              <a:rPr lang="en-US" dirty="0" smtClean="0"/>
            </a:br>
            <a:r>
              <a:rPr lang="en-US" dirty="0" smtClean="0"/>
              <a:t> “Baron Baxter”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Robbie Reed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342" y="2415654"/>
            <a:ext cx="5784494" cy="37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3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Royal’s Valiant Duke Jonah aka “Duker”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Terry Reed</a:t>
            </a:r>
            <a:endParaRPr lang="en-US" sz="2400" dirty="0"/>
          </a:p>
        </p:txBody>
      </p:sp>
      <p:pic>
        <p:nvPicPr>
          <p:cNvPr id="1026" name="Picture 2" descr="FFF03A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67" t="15735" r="34885" b="23077"/>
          <a:stretch>
            <a:fillRect/>
          </a:stretch>
        </p:blipFill>
        <p:spPr bwMode="auto">
          <a:xfrm rot="5400000">
            <a:off x="6464383" y="1126687"/>
            <a:ext cx="4745084" cy="539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4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Blackstar’s Sir Tug of Snowline aka “Tug”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Owner/Handlers</a:t>
            </a:r>
          </a:p>
          <a:p>
            <a:r>
              <a:rPr lang="en-US" sz="2400" dirty="0" smtClean="0"/>
              <a:t>Heather Jamison and Marshall Mummey</a:t>
            </a:r>
            <a:endParaRPr lang="en-US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9" r="19019"/>
          <a:stretch>
            <a:fillRect/>
          </a:stretch>
        </p:blipFill>
        <p:spPr>
          <a:xfrm>
            <a:off x="6413680" y="571498"/>
            <a:ext cx="3928056" cy="5715003"/>
          </a:xfrm>
        </p:spPr>
      </p:pic>
    </p:spTree>
    <p:extLst>
      <p:ext uri="{BB962C8B-B14F-4D97-AF65-F5344CB8AC3E}">
        <p14:creationId xmlns:p14="http://schemas.microsoft.com/office/powerpoint/2010/main" xmlns="" val="1011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Big Thunder</a:t>
            </a:r>
            <a:br>
              <a:rPr lang="en-US" dirty="0" smtClean="0"/>
            </a:br>
            <a:r>
              <a:rPr lang="en-US" dirty="0" smtClean="0"/>
              <a:t>aka “Precious”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Sue Ferrari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0008" y="2278638"/>
            <a:ext cx="5656701" cy="36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5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Avalanche</a:t>
            </a:r>
            <a:br>
              <a:rPr lang="en-US" sz="4000" dirty="0" smtClean="0"/>
            </a:br>
            <a:r>
              <a:rPr lang="en-US" sz="4000" dirty="0" smtClean="0"/>
              <a:t>aka “Avi”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George Ferrari</a:t>
            </a:r>
            <a:endParaRPr lang="en-US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9" r="26329"/>
          <a:stretch>
            <a:fillRect/>
          </a:stretch>
        </p:blipFill>
        <p:spPr>
          <a:xfrm>
            <a:off x="6367565" y="933703"/>
            <a:ext cx="3845381" cy="5447794"/>
          </a:xfrm>
        </p:spPr>
      </p:pic>
    </p:spTree>
    <p:extLst>
      <p:ext uri="{BB962C8B-B14F-4D97-AF65-F5344CB8AC3E}">
        <p14:creationId xmlns:p14="http://schemas.microsoft.com/office/powerpoint/2010/main" xmlns="" val="32255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</TotalTime>
  <Words>122</Words>
  <Application>Microsoft Office PowerPoint</Application>
  <PresentationFormat>Custom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Slide 1</vt:lpstr>
      <vt:lpstr>IWPA 2012 - 2013 Championships</vt:lpstr>
      <vt:lpstr>IWPA Regional Hall of Fame</vt:lpstr>
      <vt:lpstr>CH. Mount Sinai Dukes of Gold aka “King Dukes”</vt:lpstr>
      <vt:lpstr>Royal’s Mischievous Baron Baxter aka  “Baron Baxter”</vt:lpstr>
      <vt:lpstr>Royal’s Valiant Duke Jonah aka “Duker”</vt:lpstr>
      <vt:lpstr>Blackstar’s Sir Tug of Snowline aka “Tug”</vt:lpstr>
      <vt:lpstr>Big Thunder aka “Precious” </vt:lpstr>
      <vt:lpstr>Avalanche aka “Avi” </vt:lpstr>
      <vt:lpstr>Silver Wilbur aka “Silver” </vt:lpstr>
      <vt:lpstr>Miss Rose Petal Martin </vt:lpstr>
      <vt:lpstr>Razzor Otis Martin </vt:lpstr>
      <vt:lpstr>The IWPA International Hall of Fame inductees will be discussed during the Board Meeting in June and will be announced in the August Pulling Power Newsletter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IWPA Regional Hall of Fame</dc:title>
  <dc:creator>Robbie Korgan-Reed</dc:creator>
  <cp:lastModifiedBy> </cp:lastModifiedBy>
  <cp:revision>10</cp:revision>
  <dcterms:created xsi:type="dcterms:W3CDTF">2013-04-28T21:16:40Z</dcterms:created>
  <dcterms:modified xsi:type="dcterms:W3CDTF">2014-08-01T19:06:17Z</dcterms:modified>
</cp:coreProperties>
</file>